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2.1.2020.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2.1.2020.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2.1.2020.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2.1.2020.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8B453-89F1-4FD4-959B-CACE44B2FF0A}" type="datetimeFigureOut">
              <a:rPr lang="hr-HR" smtClean="0"/>
              <a:t>2.1.2020.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C:\Users\korisnik\Desktop\Dan Gospodnji - pripreme\1. došašća\winter-wallpaper-mounta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11670" y="0"/>
            <a:ext cx="109727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http://asamatteroffaith.com/wp-content/uploads/2016/07/Pr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066" y="0"/>
            <a:ext cx="920406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C:\Users\korisnik\Desktop\Presvet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1029504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 descr="C:\Users\korisnik\Desktop\Dan Gospodnji - pripreme\pexels-photo-18934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3" y="0"/>
            <a:ext cx="10286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C8077A6-978D-4556-A7B1-C5D2B1AF3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0615" y="-279412"/>
            <a:ext cx="13185230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Prikaz na zaslonu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Vlatko</cp:lastModifiedBy>
  <cp:revision>2</cp:revision>
  <dcterms:created xsi:type="dcterms:W3CDTF">2018-01-18T12:33:10Z</dcterms:created>
  <dcterms:modified xsi:type="dcterms:W3CDTF">2020-01-02T15:07:22Z</dcterms:modified>
</cp:coreProperties>
</file>